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8" r:id="rId3"/>
    <p:sldId id="259" r:id="rId4"/>
    <p:sldId id="260" r:id="rId5"/>
    <p:sldId id="261" r:id="rId6"/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246" autoAdjust="0"/>
  </p:normalViewPr>
  <p:slideViewPr>
    <p:cSldViewPr snapToGrid="0" snapToObjects="1">
      <p:cViewPr>
        <p:scale>
          <a:sx n="100" d="100"/>
          <a:sy n="100" d="100"/>
        </p:scale>
        <p:origin x="-672" y="6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4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0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8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0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20" Type="http://schemas.openxmlformats.org/officeDocument/2006/relationships/image" Target="../media/image54.png"/><Relationship Id="rId21" Type="http://schemas.openxmlformats.org/officeDocument/2006/relationships/image" Target="../media/image55.png"/><Relationship Id="rId22" Type="http://schemas.openxmlformats.org/officeDocument/2006/relationships/image" Target="../media/image56.png"/><Relationship Id="rId23" Type="http://schemas.openxmlformats.org/officeDocument/2006/relationships/image" Target="../media/image57.png"/><Relationship Id="rId24" Type="http://schemas.openxmlformats.org/officeDocument/2006/relationships/image" Target="../media/image58.png"/><Relationship Id="rId25" Type="http://schemas.openxmlformats.org/officeDocument/2006/relationships/image" Target="../media/image59.png"/><Relationship Id="rId26" Type="http://schemas.openxmlformats.org/officeDocument/2006/relationships/image" Target="../media/image60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Relationship Id="rId12" Type="http://schemas.openxmlformats.org/officeDocument/2006/relationships/image" Target="../media/image46.png"/><Relationship Id="rId13" Type="http://schemas.openxmlformats.org/officeDocument/2006/relationships/image" Target="../media/image47.png"/><Relationship Id="rId14" Type="http://schemas.openxmlformats.org/officeDocument/2006/relationships/image" Target="../media/image48.png"/><Relationship Id="rId15" Type="http://schemas.openxmlformats.org/officeDocument/2006/relationships/image" Target="../media/image49.png"/><Relationship Id="rId16" Type="http://schemas.openxmlformats.org/officeDocument/2006/relationships/image" Target="../media/image50.png"/><Relationship Id="rId17" Type="http://schemas.openxmlformats.org/officeDocument/2006/relationships/image" Target="../media/image51.png"/><Relationship Id="rId18" Type="http://schemas.openxmlformats.org/officeDocument/2006/relationships/image" Target="../media/image52.png"/><Relationship Id="rId19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7.png"/><Relationship Id="rId20" Type="http://schemas.openxmlformats.org/officeDocument/2006/relationships/image" Target="../media/image78.png"/><Relationship Id="rId21" Type="http://schemas.openxmlformats.org/officeDocument/2006/relationships/image" Target="../media/image79.png"/><Relationship Id="rId22" Type="http://schemas.openxmlformats.org/officeDocument/2006/relationships/image" Target="../media/image80.png"/><Relationship Id="rId23" Type="http://schemas.openxmlformats.org/officeDocument/2006/relationships/image" Target="../media/image81.png"/><Relationship Id="rId24" Type="http://schemas.openxmlformats.org/officeDocument/2006/relationships/image" Target="../media/image82.png"/><Relationship Id="rId25" Type="http://schemas.openxmlformats.org/officeDocument/2006/relationships/image" Target="../media/image83.png"/><Relationship Id="rId10" Type="http://schemas.openxmlformats.org/officeDocument/2006/relationships/image" Target="../media/image68.png"/><Relationship Id="rId11" Type="http://schemas.openxmlformats.org/officeDocument/2006/relationships/image" Target="../media/image69.png"/><Relationship Id="rId12" Type="http://schemas.openxmlformats.org/officeDocument/2006/relationships/image" Target="../media/image70.png"/><Relationship Id="rId13" Type="http://schemas.openxmlformats.org/officeDocument/2006/relationships/image" Target="../media/image71.png"/><Relationship Id="rId14" Type="http://schemas.openxmlformats.org/officeDocument/2006/relationships/image" Target="../media/image72.png"/><Relationship Id="rId15" Type="http://schemas.openxmlformats.org/officeDocument/2006/relationships/image" Target="../media/image73.png"/><Relationship Id="rId16" Type="http://schemas.openxmlformats.org/officeDocument/2006/relationships/image" Target="../media/image74.png"/><Relationship Id="rId17" Type="http://schemas.openxmlformats.org/officeDocument/2006/relationships/image" Target="../media/image75.png"/><Relationship Id="rId18" Type="http://schemas.openxmlformats.org/officeDocument/2006/relationships/image" Target="../media/image76.png"/><Relationship Id="rId19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37.png"/><Relationship Id="rId6" Type="http://schemas.openxmlformats.org/officeDocument/2006/relationships/image" Target="../media/image64.png"/><Relationship Id="rId7" Type="http://schemas.openxmlformats.org/officeDocument/2006/relationships/image" Target="../media/image65.png"/><Relationship Id="rId8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863600" y="479082"/>
            <a:ext cx="7752251" cy="5451818"/>
            <a:chOff x="1231900" y="85382"/>
            <a:chExt cx="7752251" cy="5451818"/>
          </a:xfrm>
        </p:grpSpPr>
        <p:sp>
          <p:nvSpPr>
            <p:cNvPr id="10" name="TextBox 9"/>
            <p:cNvSpPr txBox="1"/>
            <p:nvPr/>
          </p:nvSpPr>
          <p:spPr>
            <a:xfrm>
              <a:off x="2260600" y="85382"/>
              <a:ext cx="509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Project Modul</a:t>
              </a:r>
              <a:r>
                <a:rPr lang="en-US" altLang="zh-CN" b="1" dirty="0" smtClean="0">
                  <a:solidFill>
                    <a:schemeClr val="tx2"/>
                  </a:solidFill>
                </a:rPr>
                <a:t>e</a:t>
              </a:r>
              <a:r>
                <a:rPr lang="en-US" b="1" dirty="0" smtClean="0">
                  <a:solidFill>
                    <a:schemeClr val="tx2"/>
                  </a:solidFill>
                </a:rPr>
                <a:t> Overview and Data Flow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4" name="Can 3"/>
            <p:cNvSpPr/>
            <p:nvPr/>
          </p:nvSpPr>
          <p:spPr>
            <a:xfrm>
              <a:off x="7479094" y="2518154"/>
              <a:ext cx="1505057" cy="1397428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r>
                <a:rPr lang="en-US" dirty="0" smtClean="0"/>
                <a:t>: Mango DB</a:t>
              </a:r>
              <a:endParaRPr lang="en-US" dirty="0"/>
            </a:p>
          </p:txBody>
        </p:sp>
        <p:sp>
          <p:nvSpPr>
            <p:cNvPr id="5" name="Cloud 4"/>
            <p:cNvSpPr/>
            <p:nvPr/>
          </p:nvSpPr>
          <p:spPr>
            <a:xfrm>
              <a:off x="4638153" y="3699246"/>
              <a:ext cx="1865640" cy="120295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: Meteor Server-B&amp;C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63700" y="825500"/>
              <a:ext cx="1574800" cy="93142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A: Customer Mobile App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2600" y="4597400"/>
              <a:ext cx="1816100" cy="939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: </a:t>
              </a:r>
              <a:r>
                <a:rPr lang="en-US" dirty="0" err="1" smtClean="0"/>
                <a:t>Calphin</a:t>
              </a:r>
              <a:r>
                <a:rPr lang="en-US" dirty="0" smtClean="0"/>
                <a:t> Coach PC/Tablet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1900" y="2649564"/>
              <a:ext cx="1562100" cy="8683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dirty="0" smtClean="0"/>
                <a:t>: </a:t>
              </a:r>
              <a:r>
                <a:rPr lang="en-US" dirty="0" err="1" smtClean="0"/>
                <a:t>Calphin</a:t>
              </a:r>
              <a:r>
                <a:rPr lang="en-US" dirty="0" smtClean="0"/>
                <a:t> Admin PC</a:t>
              </a:r>
              <a:endParaRPr lang="en-US" dirty="0"/>
            </a:p>
          </p:txBody>
        </p:sp>
        <p:sp>
          <p:nvSpPr>
            <p:cNvPr id="9" name="Cloud 8"/>
            <p:cNvSpPr/>
            <p:nvPr/>
          </p:nvSpPr>
          <p:spPr>
            <a:xfrm>
              <a:off x="5881493" y="553974"/>
              <a:ext cx="1865640" cy="120295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D: Stripe online payment</a:t>
              </a:r>
              <a:endParaRPr lang="en-US" dirty="0"/>
            </a:p>
          </p:txBody>
        </p:sp>
        <p:sp>
          <p:nvSpPr>
            <p:cNvPr id="13" name="Cloud 12"/>
            <p:cNvSpPr/>
            <p:nvPr/>
          </p:nvSpPr>
          <p:spPr>
            <a:xfrm>
              <a:off x="4015853" y="2184400"/>
              <a:ext cx="1865640" cy="120295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E: Meteor Server-A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3" idx="3"/>
              <a:endCxn id="9" idx="1"/>
            </p:cNvCxnSpPr>
            <p:nvPr/>
          </p:nvCxnSpPr>
          <p:spPr>
            <a:xfrm flipV="1">
              <a:off x="4948673" y="1755647"/>
              <a:ext cx="1865640" cy="49753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5" idx="0"/>
              <a:endCxn id="4" idx="3"/>
            </p:cNvCxnSpPr>
            <p:nvPr/>
          </p:nvCxnSpPr>
          <p:spPr>
            <a:xfrm flipV="1">
              <a:off x="6502238" y="3915582"/>
              <a:ext cx="1729385" cy="38514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3" idx="0"/>
              <a:endCxn id="4" idx="1"/>
            </p:cNvCxnSpPr>
            <p:nvPr/>
          </p:nvCxnSpPr>
          <p:spPr>
            <a:xfrm flipV="1">
              <a:off x="5879938" y="2518154"/>
              <a:ext cx="2351685" cy="267723"/>
            </a:xfrm>
            <a:prstGeom prst="bentConnector4">
              <a:avLst>
                <a:gd name="adj1" fmla="val 33967"/>
                <a:gd name="adj2" fmla="val 310051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6" idx="3"/>
              <a:endCxn id="13" idx="2"/>
            </p:cNvCxnSpPr>
            <p:nvPr/>
          </p:nvCxnSpPr>
          <p:spPr>
            <a:xfrm>
              <a:off x="3238500" y="1291214"/>
              <a:ext cx="783140" cy="149466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8" idx="3"/>
              <a:endCxn id="5" idx="2"/>
            </p:cNvCxnSpPr>
            <p:nvPr/>
          </p:nvCxnSpPr>
          <p:spPr>
            <a:xfrm>
              <a:off x="2794000" y="3083732"/>
              <a:ext cx="1849940" cy="1216991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5" idx="1"/>
            </p:cNvCxnSpPr>
            <p:nvPr/>
          </p:nvCxnSpPr>
          <p:spPr>
            <a:xfrm flipV="1">
              <a:off x="3568700" y="4900919"/>
              <a:ext cx="2002273" cy="306081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6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082" y="611289"/>
            <a:ext cx="986636" cy="14622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25" y="611289"/>
            <a:ext cx="988932" cy="1471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4189" y="611289"/>
            <a:ext cx="995364" cy="147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082" y="2606045"/>
            <a:ext cx="989104" cy="1453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1607" y="2606045"/>
            <a:ext cx="986750" cy="1453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06935" y="2587423"/>
            <a:ext cx="972618" cy="145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0372" y="4444155"/>
            <a:ext cx="996063" cy="1471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51607" y="4444155"/>
            <a:ext cx="993749" cy="147151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1879" y="4620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0.0</a:t>
            </a:r>
            <a:endParaRPr lang="en-US" sz="800" dirty="0"/>
          </a:p>
        </p:txBody>
      </p:sp>
      <p:sp>
        <p:nvSpPr>
          <p:cNvPr id="14" name="TextBox 13"/>
          <p:cNvSpPr txBox="1"/>
          <p:nvPr/>
        </p:nvSpPr>
        <p:spPr>
          <a:xfrm>
            <a:off x="3688413" y="4297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0.0a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926070" y="42384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0.0b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1721088" y="24261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0.1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5418" y="243696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057600" y="242003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3849286" y="426573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0.21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414152" y="429113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0.22</a:t>
            </a:r>
            <a:endParaRPr lang="en-US" sz="800" dirty="0"/>
          </a:p>
        </p:txBody>
      </p:sp>
      <p:cxnSp>
        <p:nvCxnSpPr>
          <p:cNvPr id="23" name="Straight Arrow Connector 22"/>
          <p:cNvCxnSpPr>
            <a:stCxn id="5" idx="3"/>
            <a:endCxn id="6" idx="1"/>
          </p:cNvCxnSpPr>
          <p:nvPr/>
        </p:nvCxnSpPr>
        <p:spPr>
          <a:xfrm>
            <a:off x="2604718" y="1342394"/>
            <a:ext cx="844707" cy="465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8" idx="0"/>
          </p:cNvCxnSpPr>
          <p:nvPr/>
        </p:nvCxnSpPr>
        <p:spPr>
          <a:xfrm rot="5400000">
            <a:off x="2766641" y="1428795"/>
            <a:ext cx="523244" cy="1831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9" idx="0"/>
          </p:cNvCxnSpPr>
          <p:nvPr/>
        </p:nvCxnSpPr>
        <p:spPr>
          <a:xfrm>
            <a:off x="3943891" y="2082801"/>
            <a:ext cx="1091" cy="523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2"/>
            <a:endCxn id="12" idx="0"/>
          </p:cNvCxnSpPr>
          <p:nvPr/>
        </p:nvCxnSpPr>
        <p:spPr>
          <a:xfrm>
            <a:off x="3944982" y="4059086"/>
            <a:ext cx="3500" cy="385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9" idx="3"/>
            <a:endCxn id="11" idx="0"/>
          </p:cNvCxnSpPr>
          <p:nvPr/>
        </p:nvCxnSpPr>
        <p:spPr>
          <a:xfrm>
            <a:off x="4438357" y="3332566"/>
            <a:ext cx="1100047" cy="111158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2276986" y="108719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45" name="Oval 44"/>
          <p:cNvSpPr/>
          <p:nvPr/>
        </p:nvSpPr>
        <p:spPr>
          <a:xfrm>
            <a:off x="2276986" y="1311984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cxnSp>
        <p:nvCxnSpPr>
          <p:cNvPr id="54" name="Elbow Connector 53"/>
          <p:cNvCxnSpPr>
            <a:stCxn id="6" idx="2"/>
            <a:endCxn id="10" idx="0"/>
          </p:cNvCxnSpPr>
          <p:nvPr/>
        </p:nvCxnSpPr>
        <p:spPr>
          <a:xfrm rot="16200000" flipH="1">
            <a:off x="4816256" y="1210435"/>
            <a:ext cx="504622" cy="22493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132918" y="86465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4132918" y="109064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4298018" y="121711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3523313" y="132422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63" name="Oval 62"/>
          <p:cNvSpPr/>
          <p:nvPr/>
        </p:nvSpPr>
        <p:spPr>
          <a:xfrm>
            <a:off x="3528728" y="160651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  <p:sp>
        <p:nvSpPr>
          <p:cNvPr id="64" name="Oval 63"/>
          <p:cNvSpPr/>
          <p:nvPr/>
        </p:nvSpPr>
        <p:spPr>
          <a:xfrm>
            <a:off x="6325865" y="83925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6325865" y="106524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6490965" y="119171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5716260" y="129881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68" name="Oval 67"/>
          <p:cNvSpPr/>
          <p:nvPr/>
        </p:nvSpPr>
        <p:spPr>
          <a:xfrm>
            <a:off x="4120218" y="287125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4120218" y="309724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4120218" y="33292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3016934" y="125488"/>
            <a:ext cx="31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Log In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0998" y="2589048"/>
            <a:ext cx="987245" cy="145141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107467" y="238441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cxnSp>
        <p:nvCxnSpPr>
          <p:cNvPr id="75" name="Straight Arrow Connector 74"/>
          <p:cNvCxnSpPr>
            <a:stCxn id="10" idx="3"/>
            <a:endCxn id="72" idx="1"/>
          </p:cNvCxnSpPr>
          <p:nvPr/>
        </p:nvCxnSpPr>
        <p:spPr>
          <a:xfrm>
            <a:off x="6679553" y="3313943"/>
            <a:ext cx="211445" cy="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1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56" y="208289"/>
            <a:ext cx="972618" cy="145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" y="1341209"/>
            <a:ext cx="975747" cy="145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89" y="1985989"/>
            <a:ext cx="980449" cy="1453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19" y="1985989"/>
            <a:ext cx="984393" cy="1453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419" y="3906709"/>
            <a:ext cx="984470" cy="1453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51" y="1985989"/>
            <a:ext cx="978914" cy="1453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004" y="1985989"/>
            <a:ext cx="988446" cy="145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633" y="1994606"/>
            <a:ext cx="981647" cy="1444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170" y="3906709"/>
            <a:ext cx="973110" cy="14444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60279" y="429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1.0</a:t>
            </a:r>
            <a:endParaRPr lang="en-US" sz="8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2468078" y="186589"/>
            <a:ext cx="1360897" cy="1468891"/>
            <a:chOff x="2468078" y="186589"/>
            <a:chExt cx="1360897" cy="146889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0041" y="186589"/>
              <a:ext cx="1000756" cy="1468891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86075" y="3251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498775" y="5450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68078" y="663958"/>
              <a:ext cx="330200" cy="434746"/>
              <a:chOff x="4952600" y="629990"/>
              <a:chExt cx="330200" cy="43474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4952600" y="629990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3</a:t>
                </a:r>
                <a:endParaRPr lang="en-US" sz="900" b="1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952600" y="804881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4</a:t>
                </a:r>
                <a:endParaRPr lang="en-US" sz="900" b="1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5541878" y="1433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388799" y="112576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1998578" y="181227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1.11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728578" y="363028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1.11a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477221" y="181706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1.12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059278" y="181227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1.13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6621378" y="181726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1.14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8132678" y="181842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1.15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3718521" y="364658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1.12a</a:t>
            </a:r>
            <a:endParaRPr lang="en-US" sz="800" dirty="0"/>
          </a:p>
        </p:txBody>
      </p:sp>
      <p:sp>
        <p:nvSpPr>
          <p:cNvPr id="31" name="Oval 30"/>
          <p:cNvSpPr/>
          <p:nvPr/>
        </p:nvSpPr>
        <p:spPr>
          <a:xfrm>
            <a:off x="4079712" y="260606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33110" y="1658651"/>
            <a:ext cx="1343656" cy="564655"/>
            <a:chOff x="5105000" y="477590"/>
            <a:chExt cx="1343656" cy="564655"/>
          </a:xfrm>
        </p:grpSpPr>
        <p:sp>
          <p:nvSpPr>
            <p:cNvPr id="32" name="Oval 31"/>
            <p:cNvSpPr/>
            <p:nvPr/>
          </p:nvSpPr>
          <p:spPr>
            <a:xfrm>
              <a:off x="6105756" y="4775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6118456" y="6974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105000" y="7823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3</a:t>
              </a:r>
              <a:endParaRPr lang="en-US" sz="900" b="1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133110" y="213834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4</a:t>
            </a:r>
            <a:endParaRPr lang="en-US" sz="900" b="1" dirty="0"/>
          </a:p>
        </p:txBody>
      </p:sp>
      <p:sp>
        <p:nvSpPr>
          <p:cNvPr id="40" name="Oval 39"/>
          <p:cNvSpPr/>
          <p:nvPr/>
        </p:nvSpPr>
        <p:spPr>
          <a:xfrm>
            <a:off x="1133866" y="23462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5</a:t>
            </a:r>
            <a:endParaRPr lang="en-US" sz="900" b="1" dirty="0"/>
          </a:p>
        </p:txBody>
      </p:sp>
      <p:cxnSp>
        <p:nvCxnSpPr>
          <p:cNvPr id="55" name="Straight Arrow Connector 54"/>
          <p:cNvCxnSpPr>
            <a:stCxn id="4" idx="1"/>
            <a:endCxn id="13" idx="3"/>
          </p:cNvCxnSpPr>
          <p:nvPr/>
        </p:nvCxnSpPr>
        <p:spPr>
          <a:xfrm flipH="1" flipV="1">
            <a:off x="3760797" y="921035"/>
            <a:ext cx="1532759" cy="13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3" idx="2"/>
            <a:endCxn id="5" idx="0"/>
          </p:cNvCxnSpPr>
          <p:nvPr/>
        </p:nvCxnSpPr>
        <p:spPr>
          <a:xfrm rot="5400000" flipH="1">
            <a:off x="1890577" y="285639"/>
            <a:ext cx="314271" cy="2425412"/>
          </a:xfrm>
          <a:prstGeom prst="bentConnector5">
            <a:avLst>
              <a:gd name="adj1" fmla="val -24247"/>
              <a:gd name="adj2" fmla="val 50258"/>
              <a:gd name="adj3" fmla="val 17274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" idx="2"/>
            <a:endCxn id="11" idx="1"/>
          </p:cNvCxnSpPr>
          <p:nvPr/>
        </p:nvCxnSpPr>
        <p:spPr>
          <a:xfrm rot="5400000" flipH="1" flipV="1">
            <a:off x="1240104" y="2311721"/>
            <a:ext cx="77431" cy="887626"/>
          </a:xfrm>
          <a:prstGeom prst="bentConnector4">
            <a:avLst>
              <a:gd name="adj1" fmla="val -295231"/>
              <a:gd name="adj2" fmla="val 774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" idx="2"/>
            <a:endCxn id="7" idx="1"/>
          </p:cNvCxnSpPr>
          <p:nvPr/>
        </p:nvCxnSpPr>
        <p:spPr>
          <a:xfrm rot="5400000" flipH="1" flipV="1">
            <a:off x="2006843" y="1540673"/>
            <a:ext cx="81740" cy="2425412"/>
          </a:xfrm>
          <a:prstGeom prst="bentConnector4">
            <a:avLst>
              <a:gd name="adj1" fmla="val -901150"/>
              <a:gd name="adj2" fmla="val 8309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" idx="2"/>
            <a:endCxn id="9" idx="1"/>
          </p:cNvCxnSpPr>
          <p:nvPr/>
        </p:nvCxnSpPr>
        <p:spPr>
          <a:xfrm rot="5400000" flipH="1" flipV="1">
            <a:off x="2777109" y="770407"/>
            <a:ext cx="81740" cy="3965944"/>
          </a:xfrm>
          <a:prstGeom prst="bentConnector4">
            <a:avLst>
              <a:gd name="adj1" fmla="val -885613"/>
              <a:gd name="adj2" fmla="val 9329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5" idx="2"/>
            <a:endCxn id="10" idx="1"/>
          </p:cNvCxnSpPr>
          <p:nvPr/>
        </p:nvCxnSpPr>
        <p:spPr>
          <a:xfrm rot="5400000" flipH="1" flipV="1">
            <a:off x="3544635" y="2880"/>
            <a:ext cx="81740" cy="5500997"/>
          </a:xfrm>
          <a:prstGeom prst="bentConnector4">
            <a:avLst>
              <a:gd name="adj1" fmla="val -901152"/>
              <a:gd name="adj2" fmla="val 9483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5" idx="2"/>
            <a:endCxn id="6" idx="1"/>
          </p:cNvCxnSpPr>
          <p:nvPr/>
        </p:nvCxnSpPr>
        <p:spPr>
          <a:xfrm rot="5400000" flipH="1" flipV="1">
            <a:off x="4316928" y="-769412"/>
            <a:ext cx="81740" cy="7045582"/>
          </a:xfrm>
          <a:prstGeom prst="bentConnector4">
            <a:avLst>
              <a:gd name="adj1" fmla="val -947761"/>
              <a:gd name="adj2" fmla="val 9618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" idx="2"/>
            <a:endCxn id="8" idx="0"/>
          </p:cNvCxnSpPr>
          <p:nvPr/>
        </p:nvCxnSpPr>
        <p:spPr>
          <a:xfrm>
            <a:off x="3752616" y="3439029"/>
            <a:ext cx="38" cy="467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33111" y="104498"/>
            <a:ext cx="257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Customer Account -1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1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02425" y="138568"/>
            <a:ext cx="1360897" cy="1468891"/>
            <a:chOff x="2468078" y="186589"/>
            <a:chExt cx="1360897" cy="14688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0041" y="186589"/>
              <a:ext cx="1000756" cy="1468891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486075" y="3251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498775" y="5450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8078" y="663958"/>
              <a:ext cx="330200" cy="434746"/>
              <a:chOff x="4952600" y="629990"/>
              <a:chExt cx="330200" cy="434746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952600" y="629990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3</a:t>
                </a:r>
                <a:endParaRPr lang="en-US" sz="900" b="1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952600" y="804881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4</a:t>
                </a:r>
                <a:endParaRPr lang="en-US" sz="900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2332709" y="-338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1.0</a:t>
            </a:r>
            <a:endParaRPr lang="en-US" sz="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06" y="122749"/>
            <a:ext cx="1018997" cy="1500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84" y="122749"/>
            <a:ext cx="1010064" cy="15005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27" y="5336437"/>
            <a:ext cx="1017431" cy="1500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92" y="3713519"/>
            <a:ext cx="1008263" cy="1489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723" y="3713519"/>
            <a:ext cx="1010681" cy="14894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4376" y="3713519"/>
            <a:ext cx="1011548" cy="1489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671" y="3713519"/>
            <a:ext cx="1004215" cy="1489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411" y="1851598"/>
            <a:ext cx="1013344" cy="150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6530" y="1851598"/>
            <a:ext cx="1019776" cy="15005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2097" y="1857150"/>
            <a:ext cx="1013871" cy="1489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2995" y="1857150"/>
            <a:ext cx="1009122" cy="1489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7125" y="1854094"/>
            <a:ext cx="1014829" cy="14955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4152" y="3707407"/>
            <a:ext cx="1009973" cy="1495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047" y="1866610"/>
            <a:ext cx="1009973" cy="14955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010" y="3707407"/>
            <a:ext cx="1014047" cy="14955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4709" y="1866610"/>
            <a:ext cx="1014829" cy="14955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213510" y="-2162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5612097" y="-338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3061227" y="167241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</a:t>
            </a:r>
          </a:p>
          <a:p>
            <a:pPr algn="ctr"/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5843048" y="167241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</a:t>
            </a:r>
          </a:p>
          <a:p>
            <a:pPr algn="ctr"/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7113048" y="1689345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1.21c</a:t>
            </a:r>
          </a:p>
          <a:p>
            <a:pPr algn="ctr"/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315315" y="170794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94404" y="1669920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</a:t>
            </a:r>
          </a:p>
          <a:p>
            <a:pPr algn="ctr"/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8315315" y="352982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1.21d1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13048" y="352702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1.21c1</a:t>
            </a:r>
          </a:p>
          <a:p>
            <a:pPr algn="ctr"/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513559" y="351912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3568" y="5156378"/>
            <a:ext cx="881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16317" y="351990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4276380" y="354195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5455462" y="352702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537896" y="167241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1.3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1791722" y="167241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1.4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614096" y="351990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1.31</a:t>
            </a:r>
          </a:p>
        </p:txBody>
      </p:sp>
      <p:sp>
        <p:nvSpPr>
          <p:cNvPr id="50" name="Oval 49"/>
          <p:cNvSpPr/>
          <p:nvPr/>
        </p:nvSpPr>
        <p:spPr>
          <a:xfrm>
            <a:off x="4679890" y="4832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1" name="Oval 50"/>
          <p:cNvSpPr/>
          <p:nvPr/>
        </p:nvSpPr>
        <p:spPr>
          <a:xfrm>
            <a:off x="3739779" y="4832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52" name="Oval 51"/>
          <p:cNvSpPr/>
          <p:nvPr/>
        </p:nvSpPr>
        <p:spPr>
          <a:xfrm>
            <a:off x="913425" y="273748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3" name="Oval 52"/>
          <p:cNvSpPr/>
          <p:nvPr/>
        </p:nvSpPr>
        <p:spPr>
          <a:xfrm>
            <a:off x="3690824" y="21850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4" name="Oval 53"/>
          <p:cNvSpPr/>
          <p:nvPr/>
        </p:nvSpPr>
        <p:spPr>
          <a:xfrm>
            <a:off x="3690824" y="23755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55" name="Oval 54"/>
          <p:cNvSpPr/>
          <p:nvPr/>
        </p:nvSpPr>
        <p:spPr>
          <a:xfrm>
            <a:off x="2844376" y="24772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</a:t>
            </a:r>
            <a:endParaRPr lang="en-US" sz="900" dirty="0"/>
          </a:p>
        </p:txBody>
      </p:sp>
      <p:sp>
        <p:nvSpPr>
          <p:cNvPr id="56" name="Oval 55"/>
          <p:cNvSpPr/>
          <p:nvPr/>
        </p:nvSpPr>
        <p:spPr>
          <a:xfrm>
            <a:off x="2844376" y="26677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</a:t>
            </a:r>
          </a:p>
        </p:txBody>
      </p:sp>
      <p:sp>
        <p:nvSpPr>
          <p:cNvPr id="57" name="Oval 56"/>
          <p:cNvSpPr/>
          <p:nvPr/>
        </p:nvSpPr>
        <p:spPr>
          <a:xfrm>
            <a:off x="5070594" y="234733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6292304" y="279769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9" name="Oval 58"/>
          <p:cNvSpPr/>
          <p:nvPr/>
        </p:nvSpPr>
        <p:spPr>
          <a:xfrm>
            <a:off x="7577410" y="28674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8723925" y="28674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37860" y="47348"/>
            <a:ext cx="197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Customer Account  2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64" name="Straight Arrow Connector 63"/>
          <p:cNvCxnSpPr>
            <a:stCxn id="5" idx="3"/>
            <a:endCxn id="13" idx="1"/>
          </p:cNvCxnSpPr>
          <p:nvPr/>
        </p:nvCxnSpPr>
        <p:spPr>
          <a:xfrm flipV="1">
            <a:off x="3095144" y="873013"/>
            <a:ext cx="77236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3"/>
            <a:endCxn id="14" idx="1"/>
          </p:cNvCxnSpPr>
          <p:nvPr/>
        </p:nvCxnSpPr>
        <p:spPr>
          <a:xfrm>
            <a:off x="4886503" y="873013"/>
            <a:ext cx="4290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3" idx="2"/>
            <a:endCxn id="15" idx="0"/>
          </p:cNvCxnSpPr>
          <p:nvPr/>
        </p:nvCxnSpPr>
        <p:spPr>
          <a:xfrm rot="5400000">
            <a:off x="3835384" y="1309976"/>
            <a:ext cx="228321" cy="85492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5" idx="3"/>
            <a:endCxn id="16" idx="1"/>
          </p:cNvCxnSpPr>
          <p:nvPr/>
        </p:nvCxnSpPr>
        <p:spPr>
          <a:xfrm>
            <a:off x="4028755" y="2601862"/>
            <a:ext cx="287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15" idx="2"/>
            <a:endCxn id="19" idx="1"/>
          </p:cNvCxnSpPr>
          <p:nvPr/>
        </p:nvCxnSpPr>
        <p:spPr>
          <a:xfrm rot="5400000" flipH="1" flipV="1">
            <a:off x="4191958" y="1931988"/>
            <a:ext cx="750263" cy="2090014"/>
          </a:xfrm>
          <a:prstGeom prst="bentConnector4">
            <a:avLst>
              <a:gd name="adj1" fmla="val -13542"/>
              <a:gd name="adj2" fmla="val 922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15" idx="2"/>
            <a:endCxn id="23" idx="1"/>
          </p:cNvCxnSpPr>
          <p:nvPr/>
        </p:nvCxnSpPr>
        <p:spPr>
          <a:xfrm rot="5400000" flipH="1" flipV="1">
            <a:off x="4807407" y="1316539"/>
            <a:ext cx="750263" cy="3320912"/>
          </a:xfrm>
          <a:prstGeom prst="bentConnector4">
            <a:avLst>
              <a:gd name="adj1" fmla="val -14388"/>
              <a:gd name="adj2" fmla="val 9663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15" idx="2"/>
            <a:endCxn id="25" idx="1"/>
          </p:cNvCxnSpPr>
          <p:nvPr/>
        </p:nvCxnSpPr>
        <p:spPr>
          <a:xfrm rot="5400000" flipH="1" flipV="1">
            <a:off x="5404472" y="719474"/>
            <a:ext cx="750263" cy="4515042"/>
          </a:xfrm>
          <a:prstGeom prst="bentConnector4">
            <a:avLst>
              <a:gd name="adj1" fmla="val -15234"/>
              <a:gd name="adj2" fmla="val 972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7" idx="2"/>
            <a:endCxn id="28" idx="0"/>
          </p:cNvCxnSpPr>
          <p:nvPr/>
        </p:nvCxnSpPr>
        <p:spPr>
          <a:xfrm>
            <a:off x="724034" y="3362147"/>
            <a:ext cx="0" cy="345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6" idx="2"/>
          </p:cNvCxnSpPr>
          <p:nvPr/>
        </p:nvCxnSpPr>
        <p:spPr>
          <a:xfrm rot="5400000">
            <a:off x="3260065" y="2136063"/>
            <a:ext cx="350290" cy="278241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2044001" y="5202944"/>
            <a:ext cx="0" cy="168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9" idx="2"/>
            <a:endCxn id="21" idx="0"/>
          </p:cNvCxnSpPr>
          <p:nvPr/>
        </p:nvCxnSpPr>
        <p:spPr>
          <a:xfrm rot="5400000">
            <a:off x="5852077" y="3446563"/>
            <a:ext cx="366944" cy="16696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2" idx="2"/>
            <a:endCxn id="20" idx="2"/>
          </p:cNvCxnSpPr>
          <p:nvPr/>
        </p:nvCxnSpPr>
        <p:spPr>
          <a:xfrm rot="16200000" flipH="1">
            <a:off x="4000737" y="4552357"/>
            <a:ext cx="12700" cy="1301174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0" idx="2"/>
            <a:endCxn id="21" idx="2"/>
          </p:cNvCxnSpPr>
          <p:nvPr/>
        </p:nvCxnSpPr>
        <p:spPr>
          <a:xfrm rot="16200000" flipH="1">
            <a:off x="5301694" y="4552574"/>
            <a:ext cx="12700" cy="1300740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3" idx="2"/>
            <a:endCxn id="24" idx="1"/>
          </p:cNvCxnSpPr>
          <p:nvPr/>
        </p:nvCxnSpPr>
        <p:spPr>
          <a:xfrm rot="5400000">
            <a:off x="6492286" y="3602961"/>
            <a:ext cx="1111657" cy="598885"/>
          </a:xfrm>
          <a:prstGeom prst="bentConnector4">
            <a:avLst>
              <a:gd name="adj1" fmla="val 16504"/>
              <a:gd name="adj2" fmla="val 13817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25" idx="2"/>
            <a:endCxn id="26" idx="1"/>
          </p:cNvCxnSpPr>
          <p:nvPr/>
        </p:nvCxnSpPr>
        <p:spPr>
          <a:xfrm rot="5400000">
            <a:off x="7741574" y="3652209"/>
            <a:ext cx="1105545" cy="500388"/>
          </a:xfrm>
          <a:prstGeom prst="bentConnector4">
            <a:avLst>
              <a:gd name="adj1" fmla="val 16181"/>
              <a:gd name="adj2" fmla="val 14568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0029" y="3707407"/>
            <a:ext cx="1028371" cy="1514629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2114912" y="483086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7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44" y="151401"/>
            <a:ext cx="959101" cy="1425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151402"/>
            <a:ext cx="962737" cy="1425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11" y="151402"/>
            <a:ext cx="962973" cy="142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036" y="151402"/>
            <a:ext cx="964472" cy="1425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161" y="151402"/>
            <a:ext cx="959101" cy="1425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561" y="151402"/>
            <a:ext cx="965289" cy="1425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561" y="1876437"/>
            <a:ext cx="970657" cy="1425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69" y="5124513"/>
            <a:ext cx="923833" cy="13680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4299" y="5124513"/>
            <a:ext cx="923891" cy="1368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9200" y="5124513"/>
            <a:ext cx="886743" cy="1368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2644" y="3413837"/>
            <a:ext cx="926828" cy="13680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770" y="1876437"/>
            <a:ext cx="923891" cy="1368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0346" y="1876437"/>
            <a:ext cx="920944" cy="13680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1974" y="1876437"/>
            <a:ext cx="927617" cy="1368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70" y="3413837"/>
            <a:ext cx="926828" cy="1368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1375" y="3413837"/>
            <a:ext cx="931356" cy="13680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39156" y="1876437"/>
            <a:ext cx="922392" cy="13680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29692" y="5175313"/>
            <a:ext cx="926112" cy="13680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9293" y="5124513"/>
            <a:ext cx="939654" cy="13859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58454" y="5315013"/>
            <a:ext cx="989169" cy="14623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42973" y="3490406"/>
            <a:ext cx="960669" cy="14270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16573" y="3490406"/>
            <a:ext cx="995542" cy="14623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77676" y="151402"/>
            <a:ext cx="971496" cy="14259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73988" y="796641"/>
            <a:ext cx="970012" cy="142594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34866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2.0a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8309" y="50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072973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6069090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2.01b1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110490" y="-1987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8433811" y="650819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2.02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7304105" y="171179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2.01a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6599908" y="330611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2.31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7761305" y="32975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2.32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1259" y="4958852"/>
            <a:ext cx="553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2.33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168122" y="510515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5185909" y="497203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833773" y="4959336"/>
            <a:ext cx="690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2679845" y="496567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2.21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355745" y="495885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99337" y="3247099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2.12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95076" y="320699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2.121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443011" y="324060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2.21b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875248" y="169909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2235345" y="16959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3609943" y="171520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2.111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4989004" y="17086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2.1111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58945" y="1189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00" dirty="0" smtClean="0"/>
              <a:t>0</a:t>
            </a:r>
            <a:r>
              <a:rPr lang="en-US" altLang="zh-CN" sz="800" dirty="0" smtClean="0"/>
              <a:t>,3</a:t>
            </a:r>
            <a:endParaRPr 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1789046" y="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</a:t>
            </a:r>
            <a:endParaRPr lang="en-US" sz="800" dirty="0"/>
          </a:p>
        </p:txBody>
      </p:sp>
      <p:sp>
        <p:nvSpPr>
          <p:cNvPr id="53" name="Oval 52"/>
          <p:cNvSpPr/>
          <p:nvPr/>
        </p:nvSpPr>
        <p:spPr>
          <a:xfrm>
            <a:off x="2106546" y="1096524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4" name="Oval 53"/>
          <p:cNvSpPr/>
          <p:nvPr/>
        </p:nvSpPr>
        <p:spPr>
          <a:xfrm>
            <a:off x="3401974" y="90328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55" name="Oval 54"/>
          <p:cNvSpPr/>
          <p:nvPr/>
        </p:nvSpPr>
        <p:spPr>
          <a:xfrm>
            <a:off x="2717945" y="122049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56" name="Oval 55"/>
          <p:cNvSpPr/>
          <p:nvPr/>
        </p:nvSpPr>
        <p:spPr>
          <a:xfrm>
            <a:off x="4408956" y="118602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7" name="Oval 56"/>
          <p:cNvSpPr/>
          <p:nvPr/>
        </p:nvSpPr>
        <p:spPr>
          <a:xfrm>
            <a:off x="3762343" y="103321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5471604" y="111666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59" name="Oval 58"/>
          <p:cNvSpPr/>
          <p:nvPr/>
        </p:nvSpPr>
        <p:spPr>
          <a:xfrm>
            <a:off x="6564073" y="121797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7628254" y="1217978"/>
            <a:ext cx="539868" cy="2278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 smtClean="0"/>
              <a:t>2.</a:t>
            </a:r>
            <a:r>
              <a:rPr lang="en-US" altLang="zh-CN" sz="900" dirty="0" smtClean="0"/>
              <a:t>2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7628254" y="2965807"/>
            <a:ext cx="539868" cy="2278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 smtClean="0"/>
              <a:t>2.</a:t>
            </a:r>
            <a:r>
              <a:rPr lang="en-US" altLang="zh-CN" sz="900" dirty="0" smtClean="0"/>
              <a:t>2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1344948" y="27215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3" name="Oval 62"/>
          <p:cNvSpPr/>
          <p:nvPr/>
        </p:nvSpPr>
        <p:spPr>
          <a:xfrm>
            <a:off x="608914" y="28515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64" name="Oval 63"/>
          <p:cNvSpPr/>
          <p:nvPr/>
        </p:nvSpPr>
        <p:spPr>
          <a:xfrm>
            <a:off x="2677676" y="2873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4067288" y="2873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1344948" y="44741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3274576" y="54393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68" name="Oval 67"/>
          <p:cNvSpPr/>
          <p:nvPr/>
        </p:nvSpPr>
        <p:spPr>
          <a:xfrm>
            <a:off x="4219688" y="30263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3287276" y="5667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5814504" y="55820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71" name="Oval 70"/>
          <p:cNvSpPr/>
          <p:nvPr/>
        </p:nvSpPr>
        <p:spPr>
          <a:xfrm>
            <a:off x="5814504" y="58106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2</a:t>
            </a:r>
            <a:endParaRPr lang="en-US" sz="900" dirty="0"/>
          </a:p>
        </p:txBody>
      </p:sp>
      <p:cxnSp>
        <p:nvCxnSpPr>
          <p:cNvPr id="74" name="Straight Arrow Connector 73"/>
          <p:cNvCxnSpPr>
            <a:stCxn id="5" idx="3"/>
            <a:endCxn id="4" idx="1"/>
          </p:cNvCxnSpPr>
          <p:nvPr/>
        </p:nvCxnSpPr>
        <p:spPr>
          <a:xfrm flipV="1">
            <a:off x="1242092" y="864372"/>
            <a:ext cx="2881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" idx="3"/>
            <a:endCxn id="27" idx="1"/>
          </p:cNvCxnSpPr>
          <p:nvPr/>
        </p:nvCxnSpPr>
        <p:spPr>
          <a:xfrm>
            <a:off x="2489345" y="864372"/>
            <a:ext cx="18833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6" idx="1"/>
          </p:cNvCxnSpPr>
          <p:nvPr/>
        </p:nvCxnSpPr>
        <p:spPr>
          <a:xfrm>
            <a:off x="3649172" y="864373"/>
            <a:ext cx="1492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" idx="3"/>
            <a:endCxn id="7" idx="1"/>
          </p:cNvCxnSpPr>
          <p:nvPr/>
        </p:nvCxnSpPr>
        <p:spPr>
          <a:xfrm>
            <a:off x="4761384" y="864373"/>
            <a:ext cx="86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3"/>
            <a:endCxn id="8" idx="1"/>
          </p:cNvCxnSpPr>
          <p:nvPr/>
        </p:nvCxnSpPr>
        <p:spPr>
          <a:xfrm>
            <a:off x="5812508" y="864373"/>
            <a:ext cx="926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" idx="3"/>
            <a:endCxn id="9" idx="1"/>
          </p:cNvCxnSpPr>
          <p:nvPr/>
        </p:nvCxnSpPr>
        <p:spPr>
          <a:xfrm>
            <a:off x="6864262" y="864373"/>
            <a:ext cx="432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7" idx="2"/>
            <a:endCxn id="28" idx="1"/>
          </p:cNvCxnSpPr>
          <p:nvPr/>
        </p:nvCxnSpPr>
        <p:spPr>
          <a:xfrm rot="5400000" flipH="1" flipV="1">
            <a:off x="5634840" y="-961804"/>
            <a:ext cx="67731" cy="5010564"/>
          </a:xfrm>
          <a:prstGeom prst="bentConnector4">
            <a:avLst>
              <a:gd name="adj1" fmla="val -206257"/>
              <a:gd name="adj2" fmla="val 959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6" idx="2"/>
            <a:endCxn id="10" idx="0"/>
          </p:cNvCxnSpPr>
          <p:nvPr/>
        </p:nvCxnSpPr>
        <p:spPr>
          <a:xfrm rot="16200000" flipH="1">
            <a:off x="5686847" y="170394"/>
            <a:ext cx="299094" cy="311299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6" idx="3"/>
            <a:endCxn id="17" idx="1"/>
          </p:cNvCxnSpPr>
          <p:nvPr/>
        </p:nvCxnSpPr>
        <p:spPr>
          <a:xfrm>
            <a:off x="1604661" y="2560472"/>
            <a:ext cx="4256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7" idx="3"/>
            <a:endCxn id="18" idx="1"/>
          </p:cNvCxnSpPr>
          <p:nvPr/>
        </p:nvCxnSpPr>
        <p:spPr>
          <a:xfrm>
            <a:off x="2951290" y="2560472"/>
            <a:ext cx="4506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8" idx="3"/>
            <a:endCxn id="21" idx="1"/>
          </p:cNvCxnSpPr>
          <p:nvPr/>
        </p:nvCxnSpPr>
        <p:spPr>
          <a:xfrm>
            <a:off x="4329591" y="2560472"/>
            <a:ext cx="409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6" idx="1"/>
            <a:endCxn id="19" idx="1"/>
          </p:cNvCxnSpPr>
          <p:nvPr/>
        </p:nvCxnSpPr>
        <p:spPr>
          <a:xfrm rot="10800000" flipV="1">
            <a:off x="680770" y="2560472"/>
            <a:ext cx="12700" cy="153740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9" idx="3"/>
          </p:cNvCxnSpPr>
          <p:nvPr/>
        </p:nvCxnSpPr>
        <p:spPr>
          <a:xfrm>
            <a:off x="1607598" y="4097872"/>
            <a:ext cx="39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2" idx="0"/>
            <a:endCxn id="14" idx="2"/>
          </p:cNvCxnSpPr>
          <p:nvPr/>
        </p:nvCxnSpPr>
        <p:spPr>
          <a:xfrm rot="5400000" flipH="1" flipV="1">
            <a:off x="3219848" y="4648304"/>
            <a:ext cx="342607" cy="6098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" idx="3"/>
            <a:endCxn id="22" idx="1"/>
          </p:cNvCxnSpPr>
          <p:nvPr/>
        </p:nvCxnSpPr>
        <p:spPr>
          <a:xfrm>
            <a:off x="4625943" y="5808548"/>
            <a:ext cx="503749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22" idx="0"/>
            <a:endCxn id="25" idx="1"/>
          </p:cNvCxnSpPr>
          <p:nvPr/>
        </p:nvCxnSpPr>
        <p:spPr>
          <a:xfrm rot="5400000" flipH="1" flipV="1">
            <a:off x="5482177" y="4314518"/>
            <a:ext cx="971366" cy="7502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22" idx="0"/>
            <a:endCxn id="26" idx="2"/>
          </p:cNvCxnSpPr>
          <p:nvPr/>
        </p:nvCxnSpPr>
        <p:spPr>
          <a:xfrm rot="5400000" flipH="1" flipV="1">
            <a:off x="6692269" y="3853238"/>
            <a:ext cx="222555" cy="242159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025045" y="6215557"/>
            <a:ext cx="197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Class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Registration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3" name="Elbow Connector 2"/>
          <p:cNvCxnSpPr>
            <a:stCxn id="11" idx="3"/>
            <a:endCxn id="23" idx="1"/>
          </p:cNvCxnSpPr>
          <p:nvPr/>
        </p:nvCxnSpPr>
        <p:spPr>
          <a:xfrm>
            <a:off x="1062702" y="5808548"/>
            <a:ext cx="256591" cy="89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3" idx="3"/>
            <a:endCxn id="12" idx="1"/>
          </p:cNvCxnSpPr>
          <p:nvPr/>
        </p:nvCxnSpPr>
        <p:spPr>
          <a:xfrm flipV="1">
            <a:off x="2258947" y="5808548"/>
            <a:ext cx="365352" cy="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185909" y="6088557"/>
            <a:ext cx="839136" cy="236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/>
          <p:cNvCxnSpPr>
            <a:stCxn id="11" idx="2"/>
            <a:endCxn id="12" idx="2"/>
          </p:cNvCxnSpPr>
          <p:nvPr/>
        </p:nvCxnSpPr>
        <p:spPr>
          <a:xfrm rot="16200000" flipH="1">
            <a:off x="1843515" y="5249852"/>
            <a:ext cx="12700" cy="2485459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91292" y="4952758"/>
            <a:ext cx="1194654" cy="170204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9898" y="3403559"/>
            <a:ext cx="906011" cy="1339958"/>
          </a:xfrm>
          <a:prstGeom prst="rect">
            <a:avLst/>
          </a:prstGeom>
        </p:spPr>
      </p:pic>
      <p:cxnSp>
        <p:nvCxnSpPr>
          <p:cNvPr id="90" name="Elbow Connector 89"/>
          <p:cNvCxnSpPr>
            <a:stCxn id="23" idx="0"/>
            <a:endCxn id="83" idx="2"/>
          </p:cNvCxnSpPr>
          <p:nvPr/>
        </p:nvCxnSpPr>
        <p:spPr>
          <a:xfrm rot="5400000" flipH="1" flipV="1">
            <a:off x="3070514" y="3462123"/>
            <a:ext cx="380996" cy="2943784"/>
          </a:xfrm>
          <a:prstGeom prst="bentConnector3">
            <a:avLst>
              <a:gd name="adj1" fmla="val 7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2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91" y="5183668"/>
            <a:ext cx="952734" cy="1423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59" y="3469954"/>
            <a:ext cx="939566" cy="138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1" y="60101"/>
            <a:ext cx="967824" cy="1411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86" y="83670"/>
            <a:ext cx="962736" cy="1425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425" y="107781"/>
            <a:ext cx="946984" cy="1376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132" y="1716207"/>
            <a:ext cx="961853" cy="1391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5" y="1716207"/>
            <a:ext cx="966635" cy="1414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432" y="3425276"/>
            <a:ext cx="953840" cy="14148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809" y="1904876"/>
            <a:ext cx="949516" cy="140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5552" y="1919408"/>
            <a:ext cx="902275" cy="1322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3186" y="3450977"/>
            <a:ext cx="939703" cy="13915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1344" y="5194651"/>
            <a:ext cx="973621" cy="14114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502" y="5183668"/>
            <a:ext cx="953840" cy="1411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7666" y="5177083"/>
            <a:ext cx="956928" cy="1411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2890" y="1885264"/>
            <a:ext cx="812843" cy="13930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87125" y="-5242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3.0b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7569825" y="-6512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3.0b-1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610725" y="15350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614025" y="15604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3.2a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4979025" y="322246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6007725" y="324174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3.211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6706225" y="172707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4877425" y="497920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3.214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7213086" y="501307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3.212a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8484225" y="502099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3.212b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5984830" y="497920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3.214a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470900" y="1692286"/>
            <a:ext cx="618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8257674" y="1730357"/>
            <a:ext cx="600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3.2132</a:t>
            </a:r>
            <a:endParaRPr lang="en-US" sz="800" dirty="0"/>
          </a:p>
        </p:txBody>
      </p:sp>
      <p:cxnSp>
        <p:nvCxnSpPr>
          <p:cNvPr id="36" name="Elbow Connector 35"/>
          <p:cNvCxnSpPr>
            <a:stCxn id="9" idx="3"/>
            <a:endCxn id="10" idx="1"/>
          </p:cNvCxnSpPr>
          <p:nvPr/>
        </p:nvCxnSpPr>
        <p:spPr>
          <a:xfrm flipV="1">
            <a:off x="7007422" y="795996"/>
            <a:ext cx="330003" cy="6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0" idx="2"/>
            <a:endCxn id="11" idx="0"/>
          </p:cNvCxnSpPr>
          <p:nvPr/>
        </p:nvCxnSpPr>
        <p:spPr>
          <a:xfrm rot="5400000">
            <a:off x="6148490" y="53780"/>
            <a:ext cx="231996" cy="30928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1" idx="3"/>
            <a:endCxn id="12" idx="1"/>
          </p:cNvCxnSpPr>
          <p:nvPr/>
        </p:nvCxnSpPr>
        <p:spPr>
          <a:xfrm>
            <a:off x="5198985" y="2411992"/>
            <a:ext cx="165100" cy="116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2"/>
            <a:endCxn id="13" idx="0"/>
          </p:cNvCxnSpPr>
          <p:nvPr/>
        </p:nvCxnSpPr>
        <p:spPr>
          <a:xfrm>
            <a:off x="4718059" y="3107776"/>
            <a:ext cx="364293" cy="31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2" idx="2"/>
            <a:endCxn id="26" idx="0"/>
          </p:cNvCxnSpPr>
          <p:nvPr/>
        </p:nvCxnSpPr>
        <p:spPr>
          <a:xfrm rot="5400000">
            <a:off x="5488168" y="2863227"/>
            <a:ext cx="91393" cy="6270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3"/>
            <a:endCxn id="16" idx="1"/>
          </p:cNvCxnSpPr>
          <p:nvPr/>
        </p:nvCxnSpPr>
        <p:spPr>
          <a:xfrm>
            <a:off x="5559272" y="4132707"/>
            <a:ext cx="163914" cy="14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53" y="1714732"/>
            <a:ext cx="940151" cy="138784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5779" y="3222463"/>
            <a:ext cx="812843" cy="139303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304" y="3222463"/>
            <a:ext cx="904869" cy="132728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51339" y="3222463"/>
            <a:ext cx="917792" cy="134421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7494" y="3222463"/>
            <a:ext cx="910262" cy="13392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3304" y="4961639"/>
            <a:ext cx="951341" cy="139303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11095" y="4961639"/>
            <a:ext cx="961749" cy="141406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56510" y="4961639"/>
            <a:ext cx="930181" cy="138403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74852" y="1714732"/>
            <a:ext cx="917712" cy="135795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473" y="1714732"/>
            <a:ext cx="812843" cy="139303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8272" y="4961639"/>
            <a:ext cx="812843" cy="139303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274479" y="-645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</a:t>
            </a:r>
            <a:r>
              <a:rPr lang="en-US" altLang="zh-CN" sz="800" dirty="0" smtClean="0"/>
              <a:t>a</a:t>
            </a:r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308640" y="156041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2566583" y="3082375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1493677" y="1614168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1493677" y="4780151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2802471" y="158346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3.11</a:t>
            </a:r>
            <a:endParaRPr 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609604" y="30817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</a:t>
            </a:r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687230" y="308087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3.121</a:t>
            </a:r>
            <a:endParaRPr 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685363" y="306328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3.121a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09604" y="477123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723347" y="4793121"/>
            <a:ext cx="5617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3.131(3)</a:t>
            </a:r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8504" y="479708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3.132</a:t>
            </a:r>
            <a:endParaRPr lang="en-US" sz="800" dirty="0"/>
          </a:p>
        </p:txBody>
      </p:sp>
      <p:cxnSp>
        <p:nvCxnSpPr>
          <p:cNvPr id="110" name="Straight Arrow Connector 109"/>
          <p:cNvCxnSpPr>
            <a:stCxn id="78" idx="3"/>
            <a:endCxn id="89" idx="1"/>
          </p:cNvCxnSpPr>
          <p:nvPr/>
        </p:nvCxnSpPr>
        <p:spPr>
          <a:xfrm>
            <a:off x="1167804" y="2408653"/>
            <a:ext cx="249669" cy="25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9" idx="3"/>
            <a:endCxn id="88" idx="1"/>
          </p:cNvCxnSpPr>
          <p:nvPr/>
        </p:nvCxnSpPr>
        <p:spPr>
          <a:xfrm flipV="1">
            <a:off x="2230316" y="2393708"/>
            <a:ext cx="244536" cy="1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78" idx="1"/>
            <a:endCxn id="81" idx="1"/>
          </p:cNvCxnSpPr>
          <p:nvPr/>
        </p:nvCxnSpPr>
        <p:spPr>
          <a:xfrm rot="10800000" flipH="1" flipV="1">
            <a:off x="227652" y="2408652"/>
            <a:ext cx="165651" cy="1477453"/>
          </a:xfrm>
          <a:prstGeom prst="bentConnector3">
            <a:avLst>
              <a:gd name="adj1" fmla="val -971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3"/>
            <a:endCxn id="82" idx="1"/>
          </p:cNvCxnSpPr>
          <p:nvPr/>
        </p:nvCxnSpPr>
        <p:spPr>
          <a:xfrm>
            <a:off x="1298173" y="3886106"/>
            <a:ext cx="153166" cy="8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2" idx="3"/>
            <a:endCxn id="80" idx="1"/>
          </p:cNvCxnSpPr>
          <p:nvPr/>
        </p:nvCxnSpPr>
        <p:spPr>
          <a:xfrm>
            <a:off x="2369131" y="3894573"/>
            <a:ext cx="146648" cy="24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80" idx="3"/>
            <a:endCxn id="83" idx="1"/>
          </p:cNvCxnSpPr>
          <p:nvPr/>
        </p:nvCxnSpPr>
        <p:spPr>
          <a:xfrm flipV="1">
            <a:off x="3328622" y="3892094"/>
            <a:ext cx="138872" cy="26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78" idx="1"/>
            <a:endCxn id="84" idx="1"/>
          </p:cNvCxnSpPr>
          <p:nvPr/>
        </p:nvCxnSpPr>
        <p:spPr>
          <a:xfrm rot="10800000" flipH="1" flipV="1">
            <a:off x="227652" y="2408653"/>
            <a:ext cx="165651" cy="3249504"/>
          </a:xfrm>
          <a:prstGeom prst="bentConnector3">
            <a:avLst>
              <a:gd name="adj1" fmla="val -971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84" idx="3"/>
            <a:endCxn id="90" idx="1"/>
          </p:cNvCxnSpPr>
          <p:nvPr/>
        </p:nvCxnSpPr>
        <p:spPr>
          <a:xfrm>
            <a:off x="1344645" y="5658157"/>
            <a:ext cx="1236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90" idx="3"/>
            <a:endCxn id="87" idx="1"/>
          </p:cNvCxnSpPr>
          <p:nvPr/>
        </p:nvCxnSpPr>
        <p:spPr>
          <a:xfrm flipV="1">
            <a:off x="2281115" y="5653658"/>
            <a:ext cx="175395" cy="4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84" idx="2"/>
            <a:endCxn id="86" idx="2"/>
          </p:cNvCxnSpPr>
          <p:nvPr/>
        </p:nvCxnSpPr>
        <p:spPr>
          <a:xfrm rot="16200000" flipH="1">
            <a:off x="2419956" y="4803692"/>
            <a:ext cx="21032" cy="3122995"/>
          </a:xfrm>
          <a:prstGeom prst="bentConnector3">
            <a:avLst>
              <a:gd name="adj1" fmla="val 11869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2802471" y="81955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37" name="Oval 136"/>
          <p:cNvSpPr/>
          <p:nvPr/>
        </p:nvSpPr>
        <p:spPr>
          <a:xfrm>
            <a:off x="976439" y="251118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38" name="Oval 137"/>
          <p:cNvSpPr/>
          <p:nvPr/>
        </p:nvSpPr>
        <p:spPr>
          <a:xfrm>
            <a:off x="976439" y="2676194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39" name="Oval 138"/>
          <p:cNvSpPr/>
          <p:nvPr/>
        </p:nvSpPr>
        <p:spPr>
          <a:xfrm>
            <a:off x="976439" y="284693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</a:t>
            </a:r>
            <a:endParaRPr lang="en-US" sz="900" dirty="0"/>
          </a:p>
        </p:txBody>
      </p:sp>
      <p:sp>
        <p:nvSpPr>
          <p:cNvPr id="141" name="Oval 140"/>
          <p:cNvSpPr/>
          <p:nvPr/>
        </p:nvSpPr>
        <p:spPr>
          <a:xfrm>
            <a:off x="1050735" y="41327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2" name="Oval 141"/>
          <p:cNvSpPr/>
          <p:nvPr/>
        </p:nvSpPr>
        <p:spPr>
          <a:xfrm>
            <a:off x="2109379" y="355547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43" name="Oval 142"/>
          <p:cNvSpPr/>
          <p:nvPr/>
        </p:nvSpPr>
        <p:spPr>
          <a:xfrm>
            <a:off x="1128839" y="549314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4" name="Oval 143"/>
          <p:cNvSpPr/>
          <p:nvPr/>
        </p:nvSpPr>
        <p:spPr>
          <a:xfrm>
            <a:off x="1128839" y="565815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45" name="Oval 144"/>
          <p:cNvSpPr/>
          <p:nvPr/>
        </p:nvSpPr>
        <p:spPr>
          <a:xfrm>
            <a:off x="1014445" y="595882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</a:t>
            </a:r>
            <a:endParaRPr lang="en-US" sz="900" dirty="0"/>
          </a:p>
        </p:txBody>
      </p:sp>
      <p:sp>
        <p:nvSpPr>
          <p:cNvPr id="146" name="Oval 145"/>
          <p:cNvSpPr/>
          <p:nvPr/>
        </p:nvSpPr>
        <p:spPr>
          <a:xfrm>
            <a:off x="4957685" y="258708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47" name="Oval 146"/>
          <p:cNvSpPr/>
          <p:nvPr/>
        </p:nvSpPr>
        <p:spPr>
          <a:xfrm>
            <a:off x="4237132" y="27170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8" name="Oval 147"/>
          <p:cNvSpPr/>
          <p:nvPr/>
        </p:nvSpPr>
        <p:spPr>
          <a:xfrm>
            <a:off x="6024224" y="27170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9" name="Oval 148"/>
          <p:cNvSpPr/>
          <p:nvPr/>
        </p:nvSpPr>
        <p:spPr>
          <a:xfrm>
            <a:off x="6711279" y="81955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0" name="Oval 149"/>
          <p:cNvSpPr/>
          <p:nvPr/>
        </p:nvSpPr>
        <p:spPr>
          <a:xfrm>
            <a:off x="7871744" y="103537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151" name="Oval 150"/>
          <p:cNvSpPr/>
          <p:nvPr/>
        </p:nvSpPr>
        <p:spPr>
          <a:xfrm>
            <a:off x="5229072" y="439256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2" name="Oval 151"/>
          <p:cNvSpPr/>
          <p:nvPr/>
        </p:nvSpPr>
        <p:spPr>
          <a:xfrm>
            <a:off x="6299825" y="439256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  <a:endParaRPr lang="en-US" sz="900" dirty="0"/>
          </a:p>
        </p:txBody>
      </p:sp>
      <p:sp>
        <p:nvSpPr>
          <p:cNvPr id="154" name="Oval 153"/>
          <p:cNvSpPr/>
          <p:nvPr/>
        </p:nvSpPr>
        <p:spPr>
          <a:xfrm>
            <a:off x="7112625" y="222695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5" name="Oval 154"/>
          <p:cNvSpPr/>
          <p:nvPr/>
        </p:nvSpPr>
        <p:spPr>
          <a:xfrm>
            <a:off x="7112625" y="24868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56" name="Oval 155"/>
          <p:cNvSpPr/>
          <p:nvPr/>
        </p:nvSpPr>
        <p:spPr>
          <a:xfrm>
            <a:off x="7527314" y="388078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  <a:endParaRPr lang="en-US" sz="900" dirty="0"/>
          </a:p>
        </p:txBody>
      </p:sp>
      <p:sp>
        <p:nvSpPr>
          <p:cNvPr id="157" name="Oval 156"/>
          <p:cNvSpPr/>
          <p:nvPr/>
        </p:nvSpPr>
        <p:spPr>
          <a:xfrm>
            <a:off x="7527314" y="416056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158" name="Oval 157"/>
          <p:cNvSpPr/>
          <p:nvPr/>
        </p:nvSpPr>
        <p:spPr>
          <a:xfrm>
            <a:off x="5258425" y="565655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3016934" y="150889"/>
            <a:ext cx="31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Membership Management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7" name="Elbow Connector 166"/>
          <p:cNvCxnSpPr>
            <a:stCxn id="8" idx="1"/>
            <a:endCxn id="78" idx="0"/>
          </p:cNvCxnSpPr>
          <p:nvPr/>
        </p:nvCxnSpPr>
        <p:spPr>
          <a:xfrm rot="10800000" flipV="1">
            <a:off x="697729" y="765806"/>
            <a:ext cx="1337442" cy="94892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52425" y="3457185"/>
            <a:ext cx="950579" cy="140061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046147" y="327322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</a:t>
            </a:r>
            <a:endParaRPr lang="en-US" sz="800" dirty="0"/>
          </a:p>
        </p:txBody>
      </p:sp>
      <p:cxnSp>
        <p:nvCxnSpPr>
          <p:cNvPr id="44" name="Straight Arrow Connector 43"/>
          <p:cNvCxnSpPr>
            <a:stCxn id="42" idx="3"/>
            <a:endCxn id="20" idx="1"/>
          </p:cNvCxnSpPr>
          <p:nvPr/>
        </p:nvCxnSpPr>
        <p:spPr>
          <a:xfrm flipV="1">
            <a:off x="5588625" y="5882789"/>
            <a:ext cx="159041" cy="12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" idx="2"/>
            <a:endCxn id="18" idx="1"/>
          </p:cNvCxnSpPr>
          <p:nvPr/>
        </p:nvCxnSpPr>
        <p:spPr>
          <a:xfrm rot="5400000">
            <a:off x="6612363" y="5196776"/>
            <a:ext cx="1042561" cy="364598"/>
          </a:xfrm>
          <a:prstGeom prst="bentConnector4">
            <a:avLst>
              <a:gd name="adj1" fmla="val 16155"/>
              <a:gd name="adj2" fmla="val 1383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2" idx="2"/>
            <a:endCxn id="19" idx="0"/>
          </p:cNvCxnSpPr>
          <p:nvPr/>
        </p:nvCxnSpPr>
        <p:spPr>
          <a:xfrm rot="16200000" flipH="1">
            <a:off x="7759246" y="4414491"/>
            <a:ext cx="325873" cy="121248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3"/>
            <a:endCxn id="2" idx="1"/>
          </p:cNvCxnSpPr>
          <p:nvPr/>
        </p:nvCxnSpPr>
        <p:spPr>
          <a:xfrm>
            <a:off x="6662889" y="4146762"/>
            <a:ext cx="183270" cy="17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8" idx="2"/>
          </p:cNvCxnSpPr>
          <p:nvPr/>
        </p:nvCxnSpPr>
        <p:spPr>
          <a:xfrm rot="16200000" flipH="1">
            <a:off x="8043427" y="6000787"/>
            <a:ext cx="12700" cy="1210545"/>
          </a:xfrm>
          <a:prstGeom prst="bentConnector4">
            <a:avLst>
              <a:gd name="adj1" fmla="val 1200000"/>
              <a:gd name="adj2" fmla="val 942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258495" y="327854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3.213a</a:t>
            </a:r>
            <a:endParaRPr lang="en-US" sz="800" dirty="0"/>
          </a:p>
        </p:txBody>
      </p:sp>
      <p:sp>
        <p:nvSpPr>
          <p:cNvPr id="128" name="Oval 127"/>
          <p:cNvSpPr/>
          <p:nvPr/>
        </p:nvSpPr>
        <p:spPr>
          <a:xfrm>
            <a:off x="7430750" y="622474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30" name="Oval 129"/>
          <p:cNvSpPr/>
          <p:nvPr/>
        </p:nvSpPr>
        <p:spPr>
          <a:xfrm>
            <a:off x="8201944" y="621574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cxnSp>
        <p:nvCxnSpPr>
          <p:cNvPr id="66" name="Elbow Connector 65"/>
          <p:cNvCxnSpPr/>
          <p:nvPr/>
        </p:nvCxnSpPr>
        <p:spPr>
          <a:xfrm rot="16200000" flipV="1">
            <a:off x="5684840" y="4460220"/>
            <a:ext cx="3445424" cy="1146935"/>
          </a:xfrm>
          <a:prstGeom prst="bentConnector3">
            <a:avLst>
              <a:gd name="adj1" fmla="val 540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7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5913</TotalTime>
  <Words>234</Words>
  <Application>Microsoft Macintosh PowerPoint</Application>
  <PresentationFormat>On-screen Show (4:3)</PresentationFormat>
  <Paragraphs>183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 Ma</dc:creator>
  <cp:lastModifiedBy>Lan Ma</cp:lastModifiedBy>
  <cp:revision>59</cp:revision>
  <cp:lastPrinted>2015-05-15T00:12:55Z</cp:lastPrinted>
  <dcterms:created xsi:type="dcterms:W3CDTF">2015-05-13T21:54:58Z</dcterms:created>
  <dcterms:modified xsi:type="dcterms:W3CDTF">2015-06-05T18:47:51Z</dcterms:modified>
</cp:coreProperties>
</file>